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17"/>
  </p:notesMasterIdLst>
  <p:sldIdLst>
    <p:sldId id="256" r:id="rId3"/>
    <p:sldId id="273" r:id="rId4"/>
    <p:sldId id="274" r:id="rId5"/>
    <p:sldId id="275" r:id="rId6"/>
    <p:sldId id="276" r:id="rId7"/>
    <p:sldId id="277" r:id="rId8"/>
    <p:sldId id="272" r:id="rId9"/>
    <p:sldId id="257" r:id="rId10"/>
    <p:sldId id="268" r:id="rId11"/>
    <p:sldId id="258" r:id="rId12"/>
    <p:sldId id="263" r:id="rId13"/>
    <p:sldId id="278" r:id="rId14"/>
    <p:sldId id="279" r:id="rId15"/>
    <p:sldId id="266" r:id="rId16"/>
  </p:sldIdLst>
  <p:sldSz cx="12192000" cy="6858000"/>
  <p:notesSz cx="6858000" cy="9144000"/>
  <p:embeddedFontLst>
    <p:embeddedFont>
      <p:font typeface="Alfarn" panose="00000800000000000000" charset="0"/>
      <p:bold r:id="rId18"/>
    </p:embeddedFont>
    <p:embeddedFont>
      <p:font typeface="Calibri" panose="020F0502020204030204" pitchFamily="34" charset="0"/>
      <p:regular r:id="rId19"/>
      <p:bold r:id="rId20"/>
      <p:italic r:id="rId21"/>
      <p:boldItalic r:id="rId22"/>
    </p:embeddedFont>
    <p:embeddedFont>
      <p:font typeface="CarlMarx" panose="020B0604020202020204" charset="0"/>
      <p:regular r:id="rId23"/>
      <p:bold r:id="rId24"/>
    </p:embeddedFont>
    <p:embeddedFont>
      <p:font typeface="Consolas" panose="020B0609020204030204" pitchFamily="49" charset="0"/>
      <p:regular r:id="rId25"/>
      <p:bold r:id="rId26"/>
      <p:italic r:id="rId27"/>
      <p:boldItalic r:id="rId28"/>
    </p:embeddedFont>
    <p:embeddedFont>
      <p:font typeface="Segoe UI" panose="020B0502040204020203" pitchFamily="34" charset="0"/>
      <p:regular r:id="rId29"/>
      <p:bold r:id="rId30"/>
      <p:italic r:id="rId31"/>
      <p:boldItalic r:id="rId32"/>
    </p:embeddedFont>
    <p:embeddedFont>
      <p:font typeface="Stencil" panose="040409050D0802020404" pitchFamily="82"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667" autoAdjust="0"/>
  </p:normalViewPr>
  <p:slideViewPr>
    <p:cSldViewPr snapToGrid="0">
      <p:cViewPr varScale="1">
        <p:scale>
          <a:sx n="42" d="100"/>
          <a:sy n="42" d="100"/>
        </p:scale>
        <p:origin x="1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@ravikanth</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@ravikanth</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@ravikanth</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@ravikanth</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@ravikanth</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@ravikanth</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We trust in the Community!</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Ravikanth </a:t>
            </a:r>
            <a:r>
              <a:rPr lang="en-US" dirty="0" err="1"/>
              <a:t>chaganti</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Demo Title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@ravikanth</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Make sure you add a summary slide</a:t>
            </a:r>
          </a:p>
          <a:p>
            <a:r>
              <a:rPr lang="en-US" dirty="0"/>
              <a:t>Use 3-5 bullet points to reiterate key points</a:t>
            </a:r>
          </a:p>
          <a:p>
            <a:endParaRPr lang="en-US" dirty="0"/>
          </a:p>
          <a:p>
            <a:endParaRPr lang="en-US" dirty="0"/>
          </a:p>
          <a:p>
            <a:endParaRPr lang="en-US" dirty="0"/>
          </a:p>
          <a:p>
            <a:endParaRPr lang="en-US" dirty="0"/>
          </a:p>
          <a:p>
            <a:endParaRPr lang="en-US" dirty="0"/>
          </a:p>
          <a:p>
            <a:r>
              <a:rPr lang="en-US" dirty="0"/>
              <a:t>This is an example of the “Title and Content” layout.</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@ravikanth</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343443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@ravikanth</a:t>
            </a:r>
          </a:p>
        </p:txBody>
      </p:sp>
    </p:spTree>
    <p:extLst>
      <p:ext uri="{BB962C8B-B14F-4D97-AF65-F5344CB8AC3E}">
        <p14:creationId xmlns:p14="http://schemas.microsoft.com/office/powerpoint/2010/main" val="31327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Feel free to add information about yourself</a:t>
            </a:r>
          </a:p>
          <a:p>
            <a:r>
              <a:rPr lang="en-US" dirty="0"/>
              <a:t>You may advertise yourself or your company</a:t>
            </a:r>
          </a:p>
          <a:p>
            <a:endParaRPr lang="en-US" dirty="0"/>
          </a:p>
          <a:p>
            <a:r>
              <a:rPr lang="en-US" dirty="0"/>
              <a:t>Keep this slide at the end of your presentation</a:t>
            </a:r>
          </a:p>
          <a:p>
            <a:endParaRPr lang="en-US" dirty="0"/>
          </a:p>
          <a:p>
            <a:r>
              <a:rPr lang="en-US" dirty="0"/>
              <a:t>Do not use presentation time for your bio</a:t>
            </a:r>
          </a:p>
          <a:p>
            <a:r>
              <a:rPr lang="en-US" dirty="0"/>
              <a:t>Instead, your bio is published in the conference materials</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@ravikanth</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@ravikanth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@ravikanth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@ravikanth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@ravikanth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@ravikanth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We trust in the community!</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Ravikanth Chaganti</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a:t>
            </a:r>
          </a:p>
          <a:p>
            <a:pPr marL="457200" indent="-457200">
              <a:buFont typeface="Arial" panose="020B0604020202020204" pitchFamily="34" charset="0"/>
              <a:buChar char="•"/>
            </a:pPr>
            <a:r>
              <a:rPr lang="de-DE" dirty="0" err="1"/>
              <a:t>Understand</a:t>
            </a:r>
            <a:r>
              <a:rPr lang="de-DE" dirty="0"/>
              <a:t> </a:t>
            </a:r>
            <a:r>
              <a:rPr lang="de-DE" dirty="0" err="1"/>
              <a:t>why</a:t>
            </a:r>
            <a:r>
              <a:rPr lang="de-DE" dirty="0"/>
              <a:t>…</a:t>
            </a:r>
          </a:p>
          <a:p>
            <a:pPr marL="457200" indent="-457200">
              <a:buFont typeface="Arial" panose="020B0604020202020204" pitchFamily="34" charset="0"/>
              <a:buChar char="•"/>
            </a:pPr>
            <a:r>
              <a:rPr lang="de-DE" dirty="0"/>
              <a:t>Be </a:t>
            </a:r>
            <a:r>
              <a:rPr lang="de-DE" dirty="0" err="1"/>
              <a:t>able</a:t>
            </a:r>
            <a:r>
              <a:rPr lang="de-DE" dirty="0"/>
              <a:t> </a:t>
            </a:r>
            <a:r>
              <a:rPr lang="de-DE" dirty="0" err="1"/>
              <a:t>to</a:t>
            </a:r>
            <a:r>
              <a:rPr lang="de-DE" dirty="0"/>
              <a:t>…</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@ravikanth</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Outline your presentation here</a:t>
            </a:r>
          </a:p>
          <a:p>
            <a:pPr lvl="1"/>
            <a:r>
              <a:rPr lang="de-DE" dirty="0"/>
              <a:t>Keep bullets to one line</a:t>
            </a:r>
          </a:p>
          <a:p>
            <a:pPr lvl="1"/>
            <a:r>
              <a:rPr lang="de-DE" dirty="0"/>
              <a:t>Do not use linebreaks, be precise and on point!</a:t>
            </a:r>
          </a:p>
          <a:p>
            <a:pPr lvl="2"/>
            <a:r>
              <a:rPr lang="de-DE" dirty="0"/>
              <a:t>Try and avoid 3rd level bullets</a:t>
            </a:r>
          </a:p>
          <a:p>
            <a:pPr lvl="2"/>
            <a:endParaRPr lang="de-DE" dirty="0"/>
          </a:p>
          <a:p>
            <a:r>
              <a:rPr lang="de-DE" dirty="0"/>
              <a:t>Keep need for slides to a minimum</a:t>
            </a:r>
          </a:p>
          <a:p>
            <a:r>
              <a:rPr lang="de-DE" dirty="0"/>
              <a:t>Use demos instead</a:t>
            </a:r>
          </a:p>
          <a:p>
            <a:endParaRPr lang="en-US" dirty="0"/>
          </a:p>
          <a:p>
            <a:r>
              <a:rPr lang="en-US" dirty="0"/>
              <a:t>This is an example of the “Title &amp; Non-bulleted text” layout.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@ravikanth</a:t>
            </a:r>
            <a:endParaRPr lang="en-US" dirty="0"/>
          </a:p>
        </p:txBody>
      </p:sp>
    </p:spTree>
    <p:extLst>
      <p:ext uri="{BB962C8B-B14F-4D97-AF65-F5344CB8AC3E}">
        <p14:creationId xmlns:p14="http://schemas.microsoft.com/office/powerpoint/2010/main" val="247773422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8</TotalTime>
  <Words>669</Words>
  <Application>Microsoft Office PowerPoint</Application>
  <PresentationFormat>Widescreen</PresentationFormat>
  <Paragraphs>97</Paragraphs>
  <Slides>14</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CarlMarx</vt:lpstr>
      <vt:lpstr>Stencil</vt:lpstr>
      <vt:lpstr>Arial</vt:lpstr>
      <vt:lpstr>Calibri</vt:lpstr>
      <vt:lpstr>Segoe UI</vt:lpstr>
      <vt:lpstr>Alfarn</vt:lpstr>
      <vt:lpstr>Consolas</vt:lpstr>
      <vt:lpstr>Office</vt:lpstr>
      <vt:lpstr>Custom Design</vt:lpstr>
      <vt:lpstr>We trust in the Community!</vt:lpstr>
      <vt:lpstr>PowerPoint Presentation</vt:lpstr>
      <vt:lpstr>PowerPoint Presentation</vt:lpstr>
      <vt:lpstr>PowerPoint Presentation</vt:lpstr>
      <vt:lpstr>PowerPoint Presentation</vt:lpstr>
      <vt:lpstr>PowerPoint Presentation</vt:lpstr>
      <vt:lpstr>We trust in the community!</vt:lpstr>
      <vt:lpstr>This Session</vt:lpstr>
      <vt:lpstr>Agenda</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Chaganti, Ravikanth</cp:lastModifiedBy>
  <cp:revision>15</cp:revision>
  <dcterms:created xsi:type="dcterms:W3CDTF">2019-04-18T11:57:57Z</dcterms:created>
  <dcterms:modified xsi:type="dcterms:W3CDTF">2019-05-02T15:44:12Z</dcterms:modified>
</cp:coreProperties>
</file>